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0D5E9-4F05-4BC9-B578-427370984F61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4A69F-50EA-416F-8515-20CEBDC77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59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81BBC-50BD-4F7B-815E-B85362D6D3D1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3FE38-6CC3-4D39-AE4F-2D6D4F042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16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E744FA-544F-4834-BE9D-77C5DDAE1357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folHlink"/>
                </a:solidFill>
              </a:rPr>
              <a:t>Me llamo __________ Clase 702</a:t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fecha es el 26 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5562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</a:t>
            </a:r>
            <a:r>
              <a:rPr lang="es-ES_tradnl" altLang="en-US" smtClean="0">
                <a:solidFill>
                  <a:srgbClr val="FF0000"/>
                </a:solidFill>
              </a:rPr>
              <a:t># </a:t>
            </a:r>
            <a:r>
              <a:rPr lang="es-ES_tradnl" altLang="en-US" smtClean="0">
                <a:solidFill>
                  <a:srgbClr val="FF0000"/>
                </a:solidFill>
              </a:rPr>
              <a:t>55: </a:t>
            </a:r>
            <a:r>
              <a:rPr lang="es-ES_tradnl" altLang="en-US" dirty="0" smtClean="0"/>
              <a:t>¿Cómo terminamos el repaso para la prueba?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altLang="en-US" sz="20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stem-changing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verb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rules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defRPr/>
            </a:pP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hoja</a:t>
            </a:r>
            <a:r>
              <a:rPr lang="en-US" dirty="0"/>
              <a:t> LOS DEPORTES EN EL MUNDO HISPANO</a:t>
            </a:r>
          </a:p>
          <a:p>
            <a:pPr eaLnBrk="1" hangingPunct="1">
              <a:defRPr/>
            </a:pPr>
            <a:r>
              <a:rPr lang="en-US" dirty="0" err="1" smtClean="0"/>
              <a:t>Mirar</a:t>
            </a:r>
            <a:r>
              <a:rPr lang="en-US" dirty="0" smtClean="0"/>
              <a:t> GRAMATICA EN VIVO</a:t>
            </a:r>
          </a:p>
          <a:p>
            <a:pPr eaLnBrk="1" hangingPunct="1">
              <a:defRPr/>
            </a:pP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u="sng" dirty="0" err="1" smtClean="0"/>
              <a:t>apuntes</a:t>
            </a:r>
            <a:r>
              <a:rPr lang="en-US" u="sng" dirty="0" smtClean="0"/>
              <a:t> </a:t>
            </a:r>
            <a:r>
              <a:rPr lang="en-US" u="sng" dirty="0" err="1" smtClean="0"/>
              <a:t>activos</a:t>
            </a:r>
            <a:endParaRPr lang="en-US" u="sng" dirty="0" smtClean="0"/>
          </a:p>
          <a:p>
            <a:pPr eaLnBrk="1" hangingPunct="1">
              <a:defRPr/>
            </a:pPr>
            <a:r>
              <a:rPr lang="en-US" dirty="0" err="1" smtClean="0"/>
              <a:t>Completar</a:t>
            </a:r>
            <a:r>
              <a:rPr lang="en-US" dirty="0" smtClean="0"/>
              <a:t> los </a:t>
            </a:r>
            <a:r>
              <a:rPr lang="en-US" dirty="0" err="1" smtClean="0"/>
              <a:t>ejercicios</a:t>
            </a:r>
            <a:r>
              <a:rPr lang="en-US" dirty="0" smtClean="0"/>
              <a:t> del video.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_tradnl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93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51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 Clase 702 La fecha es el 26 de febrero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23</cp:revision>
  <cp:lastPrinted>2016-03-10T21:53:33Z</cp:lastPrinted>
  <dcterms:created xsi:type="dcterms:W3CDTF">2014-12-01T19:07:43Z</dcterms:created>
  <dcterms:modified xsi:type="dcterms:W3CDTF">2018-03-23T15:49:24Z</dcterms:modified>
</cp:coreProperties>
</file>